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0" r:id="rId4"/>
    <p:sldId id="261" r:id="rId5"/>
    <p:sldId id="262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8480BC4-53A1-4466-9BFB-CB4917E5BF9A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993156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851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209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393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8480BC4-53A1-4466-9BFB-CB4917E5BF9A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236552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082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18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953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945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8480BC4-53A1-4466-9BFB-CB4917E5BF9A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70072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8480BC4-53A1-4466-9BFB-CB4917E5BF9A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0881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8480BC4-53A1-4466-9BFB-CB4917E5BF9A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17865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65E56D-12A2-4D64-BAAB-264EE4324A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30" y="2632066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</a:t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РАБОТЫ МОЦ </a:t>
            </a:r>
            <a:br>
              <a:rPr lang="ru-RU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ЗА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2024-2025 УЧЕБНЫЙ ГОД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9B07E62-EBC3-452F-BE5A-DF2AB74D5B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6035" y="4777379"/>
            <a:ext cx="3699082" cy="112628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МОЦ</a:t>
            </a:r>
          </a:p>
          <a:p>
            <a:pPr>
              <a:spcBef>
                <a:spcPts val="0"/>
              </a:spcBef>
            </a:pP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Яцунская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Татьяна Николаевна</a:t>
            </a:r>
          </a:p>
        </p:txBody>
      </p:sp>
    </p:spTree>
    <p:extLst>
      <p:ext uri="{BB962C8B-B14F-4D97-AF65-F5344CB8AC3E}">
        <p14:creationId xmlns:p14="http://schemas.microsoft.com/office/powerpoint/2010/main" val="2857122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BC9EF2-E1D0-4B3A-B0A4-1E427BDDA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357388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ОПОРНЫЙ ЦЕНТР ДОПОЛНИТЕЛЬНОГО ОБРАЗОВАНИЯ СУРГУТСКОГО РАЙОНА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CB2805-35C9-45E9-A383-74E6BF17C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365" y="191071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 02.11.2020 во исполнение Указа Президента Российской Федерации от 07.05.2018 № 204 «О национальных целях и стратегических задачах развития Российской Федерации», в соответствии с государственной программой Ханты-Мансийского автономного округа – Югры «Развитие образования», утверждённой постановлением Правительства Ханты-Мансийского автономного округа – Югры от 05.10.18 № 338-п создания условий для обеспечения эффективной системы межведомственного взаимодействия в сфере дополнительного образования детей по реализации современных, вариативных и востребованных дополнительных общеобразовательных программ различной направленности, приказа департамента образования и молодежной политики, управления культуры, туризма и спорта от 30.10.2020 № 652/16-07-260, а также  с целью исполнения  мероприятий и целевых показателей, предусмотренных п. 4.7.8 «Поддержка и развитие центров «Точка роста», «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Кванториум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 «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-куб» приказа Департамента образования и науки ХМАО-Югры от 09 октября 2024 №10-П-2119 «Об утверждении Программы перспективного развития системы образования ХМАО-Югры, определения единых подходов к обучению школьников по дополнительным общеразвивающим программам технической и естественнонаучной направленностей в общеобразовательных  организациях ХМАО-Югры».</a:t>
            </a:r>
          </a:p>
        </p:txBody>
      </p:sp>
    </p:spTree>
    <p:extLst>
      <p:ext uri="{BB962C8B-B14F-4D97-AF65-F5344CB8AC3E}">
        <p14:creationId xmlns:p14="http://schemas.microsoft.com/office/powerpoint/2010/main" val="3339284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5C7D47-7253-4F8A-A0B7-6D89070F9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261891"/>
            <a:ext cx="8911687" cy="794645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И ЗАДАЧИ МОЦ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E8BF50-291F-4081-B5F0-6EA4D3131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31" y="1056536"/>
            <a:ext cx="10986052" cy="5437029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sz="19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9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организационного, методического сопровождения системы дополнительного образования </a:t>
            </a:r>
            <a:r>
              <a:rPr lang="ru-RU" sz="23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Сургутского района.</a:t>
            </a:r>
            <a:endParaRPr lang="ru-RU" sz="23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0" indent="0" algn="just">
              <a:buNone/>
            </a:pP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1. 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оздание условий для обеспечения в Сургутском районе эффективной системы взаимодействия в сфере дополнительного образования детей по реализации современных, вариативных и востребованных дополнительных общеобразовательных программ для детей различных направленностей.</a:t>
            </a:r>
          </a:p>
          <a:p>
            <a:pPr marL="0" indent="0" algn="just">
              <a:buNone/>
            </a:pP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2. О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существление организационной, методической, экспертно-консультационной поддержки участников системы взаимодействия в системе дополнительного образования детей Сургутского района.</a:t>
            </a:r>
          </a:p>
          <a:p>
            <a:pPr marL="0" indent="0" algn="just">
              <a:buNone/>
            </a:pP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3. В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ыявление, формирование и распространение лучших практик реализации современных, вариативных и востребованных дополнительных общеобразовательных программ для детей различных направленностей.</a:t>
            </a:r>
          </a:p>
          <a:p>
            <a:pPr marL="0" indent="0" algn="just">
              <a:buNone/>
            </a:pP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4. Ф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ормирование и распространение моделей сетевого взаимодействия при реализации образовательных программ.</a:t>
            </a:r>
          </a:p>
          <a:p>
            <a:pPr marL="0" indent="0" algn="just">
              <a:buNone/>
            </a:pP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5. О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беспечение функционирования общедоступного навигатора в системе дополнительного образования детей, в том числе содержательное наполнение муниципального сегмента навигатора.</a:t>
            </a:r>
          </a:p>
          <a:p>
            <a:pPr marL="0" indent="0" algn="just">
              <a:buNone/>
            </a:pP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6. О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рганизационно-методическое сопровождение работы муниципальных организаций дополнительного образования, в том числе негосударственных.</a:t>
            </a:r>
          </a:p>
          <a:p>
            <a:pPr marL="0" indent="0" algn="just">
              <a:buNone/>
              <a:tabLst>
                <a:tab pos="540385" algn="l"/>
              </a:tabLst>
            </a:pP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7. М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етодическое сопровождение модели персонифицированного финансирования дополнительного образования детей в Сургутском районе.</a:t>
            </a:r>
          </a:p>
          <a:p>
            <a:pPr marL="0" indent="0" algn="just">
              <a:buNone/>
            </a:pP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8. С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оздание условий и механизмов для выявления, сопровождения и поддержки одаренных детей на территории Сургутского района.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8151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7D9CD8-FFC8-4F9B-BD1E-A5BE899CD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357780"/>
            <a:ext cx="8911687" cy="5698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ФУНКЦИИ МОЦ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687C49-DE29-4D1A-9D7C-37513FB31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617" y="1060174"/>
            <a:ext cx="11078818" cy="559807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Формирование среды современного развития дополнительного образования детей в Сургутском районе через осуществление организационной, методической и экспертно-консультационной поддержки в муниципальной системе дополнительного образования детей, обеспечивающей согласованное и инновационное развитие дополнительных общеобразовательных программ для детей различных направленностей.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Содействие распространению лучших практик реализации современных, вариативных и востребованных дополнительных общеобразовательных программ для детей различных направленностей.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Содействие апробации и внедрению дополнительных общеразвивающих разноуровневых программ, обеспечивающих получение детьми навыков и умений общекультурного, базового и углубленного уровней.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Содействие по внедрению и развитию детскими школами искусств Сургутского района дополнительных предпрофессиональных общеобразовательных программ в области искусств, обеспечивающих </a:t>
            </a: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у одаренных детей комплекса знаний, умений и навыков, позволяющих в дальнейшем осваивать основные профессиональные образовательные программы в области искусств.</a:t>
            </a:r>
            <a:endParaRPr lang="ru-RU" sz="1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Создание условий для обеспечения равного доступа к современным и вариативным дополнительным общеобразовательным программам.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Содействие качественному развитию организаций дополнительного образования детей, в рамках оказания методической и информационной помощи организациям, реализующим дополнительные общеобразовательные программы.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 Развитие сетевой формы реализации программ дополнительного образования, с помощью разработки типовых моделей, содержащих механизмы организации и внедрения лучших практик сетевого взаимодействия в системе дополнительного образования детей;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8. Обеспечение реализации мероприятий по информированию и просвещению родителей в области дополнительного образования детей.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9. Проведение работы совместно с образовательными организациями по обеспечению 100% охвата детей коренных народов севера дополнительными общеобразовательными программами.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 Обеспечение своевременной экспертной оценки бюджетных программ, согласно Регламенту</a:t>
            </a:r>
          </a:p>
        </p:txBody>
      </p:sp>
    </p:spTree>
    <p:extLst>
      <p:ext uri="{BB962C8B-B14F-4D97-AF65-F5344CB8AC3E}">
        <p14:creationId xmlns:p14="http://schemas.microsoft.com/office/powerpoint/2010/main" val="3082625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A2CE09-A8B1-46EA-BAA1-8D424ECF9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402167"/>
            <a:ext cx="8911687" cy="751929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ЭКСПЕРТНАЯ ГРУППА МОЦ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46D846-4092-4021-BAFF-63218A3C8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5740" y="2016999"/>
            <a:ext cx="10681251" cy="443883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Председатель экспертной группы: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Яцунская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Татьяна Николаевна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Члены экспертной группы: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   Андреева Ольга Николаевна, заместитель директора МАУДО «ЦДТ».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   Мансурова Елена Николаевна, заместитель директора МАУДО «ЦДТ».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   Мурзаева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Солтанат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Османовна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заместитель директора МАУДО «ЦДТ».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  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Варакута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Марина Геннадьевна Начальник отдела дополнительного образования и воспитательной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работы департамента образования администрации Сургутского района.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   Черепанова Оксана Александровна, заместитель директора МАУДО «ЦДТ».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  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Шамрина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Марина Александровна, методист МАУДО «ЦДТ».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   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Гоц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Лариса Николаевна, педагог дополнительного образования МАУДО «ЦДТ».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2887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671F68-6D2B-4A13-B07E-06CBC32DC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2816" y="615234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РАБОТЫ </a:t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2024-2025 УЧЕБНЫЙ ГОД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FFB186-FE4D-4405-A2FC-4B411E621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6071" y="2383738"/>
            <a:ext cx="10318062" cy="408742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Создана экспертная группа.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Проведена экспертная оценка программ дополнительного образования на портале ПФДО.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Выполнено наполнение регионального навигатора дополнительных общеразвивающих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Проведены обучающие семинары с руководителями образовательных организаций,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реализующих дополнительные общеразвивающие образовательные программы (В режиме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ВКС)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Разработаны методические рекомендации и типовая программа дополнительного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образования (образец).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Ведется постоянное консультирование ОО Сургутского района.</a:t>
            </a:r>
          </a:p>
        </p:txBody>
      </p:sp>
    </p:spTree>
    <p:extLst>
      <p:ext uri="{BB962C8B-B14F-4D97-AF65-F5344CB8AC3E}">
        <p14:creationId xmlns:p14="http://schemas.microsoft.com/office/powerpoint/2010/main" val="4083934178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Уголки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Уголки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Уголк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457</TotalTime>
  <Words>809</Words>
  <Application>Microsoft Office PowerPoint</Application>
  <PresentationFormat>Широкоэкранный</PresentationFormat>
  <Paragraphs>51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Franklin Gothic Book</vt:lpstr>
      <vt:lpstr>Times New Roman</vt:lpstr>
      <vt:lpstr>Уголки</vt:lpstr>
      <vt:lpstr>АНАЛИЗ  РАБОТЫ МОЦ          ЗА 2024-2025 УЧЕБНЫЙ ГОД</vt:lpstr>
      <vt:lpstr>МУНИЦИПАЛЬНЫЙ ОПОРНЫЙ ЦЕНТР ДОПОЛНИТЕЛЬНОГО ОБРАЗОВАНИЯ СУРГУТСКОГО РАЙОНА</vt:lpstr>
      <vt:lpstr>ЦЕЛЬ И ЗАДАЧИ МОЦ</vt:lpstr>
      <vt:lpstr>ОСНОВНЫЕ ФУНКЦИИ МОЦ</vt:lpstr>
      <vt:lpstr>ЭКСПЕРТНАЯ ГРУППА МОЦ</vt:lpstr>
      <vt:lpstr>ИТОГИ РАБОТЫ  ЗА 2024-2025 УЧЕБНЫЙ ГОД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G10</dc:creator>
  <cp:lastModifiedBy>newCDTpc</cp:lastModifiedBy>
  <cp:revision>31</cp:revision>
  <dcterms:created xsi:type="dcterms:W3CDTF">2021-06-28T10:21:17Z</dcterms:created>
  <dcterms:modified xsi:type="dcterms:W3CDTF">2025-08-11T06:01:50Z</dcterms:modified>
</cp:coreProperties>
</file>