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87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78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3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107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8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859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599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8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6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82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42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3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8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1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72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1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5E56D-12A2-4D64-BAAB-264EE4324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894190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Анализ</a:t>
            </a:r>
            <a:br>
              <a:rPr lang="ru-RU" dirty="0"/>
            </a:br>
            <a:r>
              <a:rPr lang="ru-RU" dirty="0"/>
              <a:t> работы МОЦ </a:t>
            </a:r>
            <a:br>
              <a:rPr lang="ru-RU" dirty="0"/>
            </a:br>
            <a:r>
              <a:rPr lang="ru-RU" dirty="0"/>
              <a:t>за 2021-2022 учебный год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B07E62-EBC3-452F-BE5A-DF2AB74D5B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Заведующий МОЦ</a:t>
            </a:r>
          </a:p>
          <a:p>
            <a:pPr algn="r"/>
            <a:r>
              <a:rPr lang="ru-RU" dirty="0"/>
              <a:t>Наталья Антоновна Никитина</a:t>
            </a:r>
          </a:p>
        </p:txBody>
      </p:sp>
    </p:spTree>
    <p:extLst>
      <p:ext uri="{BB962C8B-B14F-4D97-AF65-F5344CB8AC3E}">
        <p14:creationId xmlns:p14="http://schemas.microsoft.com/office/powerpoint/2010/main" val="285712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9EF2-E1D0-4B3A-B0A4-1E427BDD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38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Создание муниципального опорного центра дополнительного образования Сургутского района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B2805-35C9-45E9-A383-74E6BF17C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Создан 02.11.2020 во исполнение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Указа Президента</a:t>
            </a:r>
            <a:r>
              <a:rPr lang="ru-RU" dirty="0"/>
              <a:t> Российской Федерации от 07.05.2018 № 204 «О национальных целях и стратегических задачах развития Российской Федерации на период до 2024 года»,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соответствии с государственной программой</a:t>
            </a:r>
            <a:r>
              <a:rPr lang="ru-RU" dirty="0"/>
              <a:t> Ханты-Мансийского автономного округа – Югры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«Развитие образования», </a:t>
            </a:r>
            <a:r>
              <a:rPr lang="ru-RU" dirty="0"/>
              <a:t>утверждённой постановлением Правительства Ханты-Мансийского автономного округа – Югры от 05.10.18 № 338-п,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целях реализации </a:t>
            </a:r>
            <a:r>
              <a:rPr lang="ru-RU" dirty="0"/>
              <a:t>на территории Сургутского района регионального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проекта  «Успех каждого ребёнка» </a:t>
            </a:r>
            <a:r>
              <a:rPr lang="ru-RU" dirty="0"/>
              <a:t>(шифр проекта 045-ПОО от 13.11.2018)  и создания условий для обеспечения эффективной системы межведомственного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различной направленности,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приказа департамента </a:t>
            </a:r>
            <a:r>
              <a:rPr lang="ru-RU" dirty="0"/>
              <a:t>образования и молодежной политики, управления культуры, туризма и спорта от 30.10.2020 № 652/16-07-260</a:t>
            </a:r>
          </a:p>
        </p:txBody>
      </p:sp>
    </p:spTree>
    <p:extLst>
      <p:ext uri="{BB962C8B-B14F-4D97-AF65-F5344CB8AC3E}">
        <p14:creationId xmlns:p14="http://schemas.microsoft.com/office/powerpoint/2010/main" val="333928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C7D47-7253-4F8A-A0B7-6D89070F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64312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Цель и задачи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E8BF50-291F-4081-B5F0-6EA4D313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225" y="1393794"/>
            <a:ext cx="9924387" cy="5202315"/>
          </a:xfrm>
        </p:spPr>
        <p:txBody>
          <a:bodyPr>
            <a:normAutofit fontScale="77500" lnSpcReduction="20000"/>
          </a:bodyPr>
          <a:lstStyle/>
          <a:p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ЦЕЛЬ: обеспечение организационного, методического сопровождения системы дополнительного образования Сургутского района для достижения показателей регионального проекта «Успех каждого ребенка».</a:t>
            </a:r>
          </a:p>
          <a:p>
            <a:pPr algn="just"/>
            <a:r>
              <a:rPr lang="ru-RU" sz="1900" dirty="0"/>
              <a:t>ЗАДАЧИ: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создание условий для обеспечения в Сургутском районе эффективной системы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для детей различных направленностей;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осуществление организационной, методической, экспертно-консультационной поддержки участников системы взаимодействия в системе дополнительного образования детей Сургутского района;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выявление, формирование и распространение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направленностей;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формирование и распространение моделей сетевого взаимодействия при реализации образовательных программ;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обеспечение функционирования общедоступного навигатора в системе дополнительного образования детей, в том числе содержательное наполнение муниципального сегмента навигатора;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организационно-методическое сопровождение работы муниципальных организаций дополнительного образования, в том числе негосударственных;</a:t>
            </a:r>
          </a:p>
          <a:p>
            <a:pPr marL="0" indent="0" algn="just">
              <a:buNone/>
              <a:tabLst>
                <a:tab pos="540385" algn="l"/>
              </a:tabLst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методическое сопровождение модели персонифицированного финансирования дополнительного образования детей в Сургутском районе;</a:t>
            </a:r>
          </a:p>
          <a:p>
            <a:pPr marL="0"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 создание условий и механизмов для выявления, сопровождения и поддержки одаренных детей на территории Сургутского района.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15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D9CD8-FFC8-4F9B-BD1E-A5BE899C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780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Основные функции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687C49-DE29-4D1A-9D7C-37513FB31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57" y="1340528"/>
            <a:ext cx="9817855" cy="53177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среды современного развития дополнительного образования детей в Сургутском районе через осуществление организационной, методической и экспертно-консультационной поддержки в муниципальной системе дополнительного образования детей, обеспечивающей согласованное и инновационное развитие дополнительных общеобразовательных программ для детей различных направленностей.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распространению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апробации и внедрению дополнительных общеразвивающих разноуровневых программ, обеспечивающих получение детьми навыков и умений общекультурного, базового и углубленного уровней.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по внедрению и развитию детскими школами искусств Сургутского района дополнительных предпрофессиональных общеобразовательных программ в области искусств, обеспечивающих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одаренных детей комплекса знаний, умений и навыков, позволяющих в дальнейшем осваивать основные профессиональные образовательные программы в области искусств.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условий для обеспечения равного доступа к современным и вариативным дополнительным общеобразовательным программам.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качественному развитию организаций дополнительного образования детей, в рамках оказания методической и информационной помощи организациям, реализующим дополнительные общеобразовательные программы.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сетевой формы реализации программ дополнительного образования, с помощью разработки типовых моделей, содержащих механизмы организации и внедрения лучших практик сетевого взаимодействия в системе дополнительного образования детей;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реализации мероприятий по информированию и просвещению родителей в области дополнительного образования детей.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работы совместно с образовательными организациями по обеспечению 100% охвата детей коренных народов севера дополнительными общеобразовательными программами.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своевременной экспертной оценки бюджетных программ, согласно Регламенту</a:t>
            </a:r>
          </a:p>
        </p:txBody>
      </p:sp>
    </p:spTree>
    <p:extLst>
      <p:ext uri="{BB962C8B-B14F-4D97-AF65-F5344CB8AC3E}">
        <p14:creationId xmlns:p14="http://schemas.microsoft.com/office/powerpoint/2010/main" val="308262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2CE09-A8B1-46EA-BAA1-8D424ECF9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02167"/>
            <a:ext cx="8911687" cy="751929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Экспертная группа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6D846-4092-4021-BAFF-63218A3C8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30" y="1251752"/>
            <a:ext cx="9880847" cy="5486400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Председатель экспертной группы МОЦ: 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Никитина Наталья Антоновна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Члены экспертной группы МОЦ: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Андреева Ольга Николаевна, заместитель директора МАУДО «ЦДТ»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Жабская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Ивановна, заместитель директора МАУДО «ЦДТ»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Мансурова Елена Николаевна, заместитель директора МАУДО «ЦДТ»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Мурзаева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Солтанат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Османовна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заместитель директора МАУДО «ЦДТ»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Филиппова Анастасия Сергеевна, специалист 1 категории отдела по культуре управления культуры, туризма и спорта, МКУК «Сургутская районная централизованная клубная система»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Черепанова Оксана Александровна, заместитель директора МАУДО «ЦДТ»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Шамрина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Александровна, методист МАУДО «ЦДТ»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Гоц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Лариса Николаевна, педагог дополнительного образования МАУДО «ЦДТ»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71F68-6D2B-4A13-B07E-06CBC32D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51249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Итоги работы </a:t>
            </a:r>
            <a:br>
              <a:rPr lang="ru-RU" dirty="0"/>
            </a:br>
            <a:r>
              <a:rPr lang="ru-RU" dirty="0"/>
              <a:t>за 2021-2022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FB186-FE4D-4405-A2FC-4B411E621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2781" y="1620915"/>
            <a:ext cx="9765437" cy="4873840"/>
          </a:xfrm>
        </p:spPr>
        <p:txBody>
          <a:bodyPr>
            <a:normAutofit/>
          </a:bodyPr>
          <a:lstStyle/>
          <a:p>
            <a:r>
              <a:rPr lang="ru-RU" sz="2000" dirty="0"/>
              <a:t>Создана экспертная группа</a:t>
            </a:r>
          </a:p>
          <a:p>
            <a:r>
              <a:rPr lang="ru-RU" sz="2000" dirty="0"/>
              <a:t>Проведена экспертная оценка программ дополнительного образования на портале ПФДО</a:t>
            </a:r>
            <a:r>
              <a:rPr lang="en-US" sz="2000" dirty="0"/>
              <a:t> (</a:t>
            </a:r>
            <a:r>
              <a:rPr lang="ru-RU" sz="2000" dirty="0"/>
              <a:t>41</a:t>
            </a:r>
            <a:r>
              <a:rPr lang="en-US" sz="2000" dirty="0"/>
              <a:t> </a:t>
            </a:r>
            <a:r>
              <a:rPr lang="ru-RU" sz="2000" dirty="0"/>
              <a:t>программа)</a:t>
            </a:r>
          </a:p>
          <a:p>
            <a:r>
              <a:rPr lang="ru-RU" sz="2000" dirty="0"/>
              <a:t>Выполнено наполнение регионального навигатора дополнительных общеразвивающих программ </a:t>
            </a:r>
          </a:p>
          <a:p>
            <a:r>
              <a:rPr lang="ru-RU" sz="2000" dirty="0"/>
              <a:t>Проведен ознакомительный семинар с руководителями образовательных организаций, реализующих дополнительные общеразвивающие образовательные программы </a:t>
            </a:r>
          </a:p>
          <a:p>
            <a:r>
              <a:rPr lang="ru-RU" sz="2000" dirty="0"/>
              <a:t>Создана типовая программа дополнительного образования (образец)</a:t>
            </a:r>
          </a:p>
          <a:p>
            <a:r>
              <a:rPr lang="ru-RU" dirty="0"/>
              <a:t>Консультирование ОО Сургутского района (постоянно)(90 консультаций ОО)</a:t>
            </a:r>
          </a:p>
        </p:txBody>
      </p:sp>
    </p:spTree>
    <p:extLst>
      <p:ext uri="{BB962C8B-B14F-4D97-AF65-F5344CB8AC3E}">
        <p14:creationId xmlns:p14="http://schemas.microsoft.com/office/powerpoint/2010/main" val="40839341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388</TotalTime>
  <Words>731</Words>
  <Application>Microsoft Office PowerPoint</Application>
  <PresentationFormat>Широкоэкранный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Анализ  работы МОЦ  за 2021-2022 учебный год</vt:lpstr>
      <vt:lpstr>Создание муниципального опорного центра дополнительного образования Сургутского района</vt:lpstr>
      <vt:lpstr>Цель и задачи МОЦ</vt:lpstr>
      <vt:lpstr>Основные функции МОЦ</vt:lpstr>
      <vt:lpstr>Экспертная группа МОЦ</vt:lpstr>
      <vt:lpstr>Итоги работы  за 2021-2022 учебный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G10</dc:creator>
  <cp:lastModifiedBy>G7</cp:lastModifiedBy>
  <cp:revision>25</cp:revision>
  <dcterms:created xsi:type="dcterms:W3CDTF">2021-06-28T10:21:17Z</dcterms:created>
  <dcterms:modified xsi:type="dcterms:W3CDTF">2024-03-19T04:23:10Z</dcterms:modified>
</cp:coreProperties>
</file>